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432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96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83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90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36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15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0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61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12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8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41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C6EA6-BBAC-4AD6-8CBF-8DA088FFEEED}" type="datetimeFigureOut">
              <a:rPr lang="en-GB" smtClean="0"/>
              <a:t>10/02/2019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54107-95AE-4628-B342-08E33D1BB4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8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64704" y="-25896"/>
            <a:ext cx="9744075" cy="1751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20272" y="3212976"/>
            <a:ext cx="1212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Bikroy.com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-3564904" y="2204864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www.bdjobs.com.bd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41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at staffindia</dc:creator>
  <cp:lastModifiedBy>rob at staffindia</cp:lastModifiedBy>
  <cp:revision>1</cp:revision>
  <dcterms:created xsi:type="dcterms:W3CDTF">2019-02-10T12:27:00Z</dcterms:created>
  <dcterms:modified xsi:type="dcterms:W3CDTF">2019-02-10T12:29:46Z</dcterms:modified>
</cp:coreProperties>
</file>